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EE634E-3C67-56C1-0315-435336EC34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3B2689D-BFD7-4A17-AA2D-740C5AAF97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FA16E8-738B-6ED3-2024-4CEBF4235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3FFB460-61B6-0CAE-0B0C-26666DA6D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CB1B1B5-7DA4-D4C5-A7FA-4B2341E3B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7372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22F476F-790F-7EEF-B0E9-7B0ED0E2F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DCD6622-EFFE-FB6A-6E98-7428470847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CF51F47-6329-26B5-450A-20DAC4302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9E2C637-91F8-9085-4B08-C2B085EBF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4C143CF-5B23-D5DA-45BC-32801AFCF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8583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95B9FCD-206C-0F81-FFE4-F3BB58ABD3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B5942AF-42D2-A900-73A7-960AAF4DA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6A035A-5F5E-BC88-A7E5-E08D97143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902C423-4063-10E8-0BAD-D45830032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3242DBE-8549-99BB-FF2A-6559F7FE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6196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69CCC1-CDE7-87F0-5CBC-74E5CE984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60AC06-C024-95B3-EAC5-1304EBA86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720ACB0-B387-AD5B-9197-43F154E72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AC093A5-DEC5-421C-274D-1CA2B98E7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1EB8281-ABC4-9521-901E-B9ECB6E7A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80893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52B9FA-A045-56C1-CED1-FEB15F5B8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D7733BF-D9FD-8AB2-F7FB-ED179D5ECC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CA2187D-9607-E567-0198-C6C35C3FD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959F2BD-1998-6320-EB01-B8EBA7B4F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B56DBC9-FC09-6D31-06BE-F677DD7D4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0688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DBD45C-FD21-2E27-CDAD-ECED98A94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E40D943-F653-A172-F9FC-727B1BE701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4F79D02-C3A7-BEB9-E038-4E5639534D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87DEC37-A499-64BD-E39A-121EF2242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423BEAD-B4F4-AA96-2A4D-98F9A3CDE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6D895DB-1F63-0EA0-46E1-100CF2543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3822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BC6B49-4CDA-55AC-8190-28C8BE88C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77AE7F4-6EB4-DF1A-7A9C-7FE81FD61F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1CB0C65-8B74-114A-E61A-35C6A4426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1A8068A-67CD-FA36-BA19-AEB246E1F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06F6E76-C171-3254-E6B7-0DE3AC92A6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9917CC9-BE8B-AD1C-0B28-8E38F70BE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2F518EC-58D3-84C0-1420-CE06082B9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6F115AF-5BD6-8BAD-B6A1-B61B72BD0F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38862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9ADA8E-AA87-282C-B185-3971F5D33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AFABCDC-FB51-E2EF-CC80-6343C7B41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80E4512D-6B28-941D-8EA2-4E82C6099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D92CC27-A45E-8917-936F-2DF4FF627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9694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D625425-D741-83C0-FE79-FDC962708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70DC046-37E9-9F59-DC41-910C9FB3E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4B29E79-E81C-00D6-4BC1-BBBC33874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994287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1B365F-260F-3D1A-540F-3539237B7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46EF276-BF56-E103-FD05-4A613F702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174AC28-1374-46FD-BF5E-107020F50D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4FA4D38-E507-A8C3-22DC-6E31139D8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13D1CCA-F999-42D4-00DA-F0AAB7A0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2BE76D9-5C41-C3F5-B741-E83F31798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6065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0BC720-3B70-09ED-0C5D-50E38397E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C8AB3E9-CC9E-A69C-F29B-1376A42C34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20D9AB7-D8B5-DF04-DD1F-DC1005918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B97B28C-F23C-8BB4-B650-9D83453A1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637D4B2-BE52-EF8E-0FAC-EB02A839E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23E277D-812F-68F2-25E3-65E2D3A55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00371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C7CFFE6-54A2-50AC-D927-772CD74CF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F9C6F09-BFEF-5060-5883-31824A1D91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228EE2F-57DE-3488-86E9-E936684A17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F88925-DAEA-49A1-927A-800626D7F195}" type="datetimeFigureOut">
              <a:rPr lang="zh-TW" altLang="en-US" smtClean="0"/>
              <a:t>2025/5/18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2C60E8-B3AE-4C0A-3C42-6A575B685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B1986CD-E139-12C9-97FA-404A83533F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80E8ABE-E885-4D8F-A9FB-B0965E0525C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7724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2BBB5E0-E68C-4059-D27A-2B126EAC69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726D679-1CBD-2DE9-8CF7-7AB207AC64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 descr="一張含有 文字, 字型, 螢幕擷取畫面, 圖形 的圖片&#10;&#10;AI 產生的內容可能不正確。">
            <a:extLst>
              <a:ext uri="{FF2B5EF4-FFF2-40B4-BE49-F238E27FC236}">
                <a16:creationId xmlns:a16="http://schemas.microsoft.com/office/drawing/2014/main" id="{8ED22D14-4E4C-3858-B12C-4BDCB0E1EB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545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7437FBF-CF68-BEC5-4340-3E618F715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星際大戰影片">
            <a:hlinkClick r:id="" action="ppaction://media"/>
            <a:extLst>
              <a:ext uri="{FF2B5EF4-FFF2-40B4-BE49-F238E27FC236}">
                <a16:creationId xmlns:a16="http://schemas.microsoft.com/office/drawing/2014/main" id="{5DEF255F-6041-CF70-4FA1-CD069D6374B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240531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寬螢幕</PresentationFormat>
  <Paragraphs>0</Paragraphs>
  <Slides>2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佈景主題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元宏 江</dc:creator>
  <cp:lastModifiedBy>元宏 江</cp:lastModifiedBy>
  <cp:revision>1</cp:revision>
  <dcterms:created xsi:type="dcterms:W3CDTF">2025-05-18T13:21:47Z</dcterms:created>
  <dcterms:modified xsi:type="dcterms:W3CDTF">2025-05-18T13:21:51Z</dcterms:modified>
</cp:coreProperties>
</file>

<file path=docProps/thumbnail.jpeg>
</file>